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modHandout">
      <pc:chgData name="Stan Cox" userId="9376f276357bfffd" providerId="LiveId" clId="{D6A38ECA-CFFF-4F81-A50A-FF406F190B2A}" dt="2025-09-10T22:15:32.781" v="147" actId="6549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9BBBE0-A6B4-2330-8561-7F612C3C3B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0500" cy="749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b="1" dirty="0">
                <a:latin typeface="Daytona Light" panose="020F0502020204030204" pitchFamily="34" charset="0"/>
                <a:ea typeface="NSimSun" panose="02010609030101010101" pitchFamily="49" charset="-122"/>
                <a:cs typeface="Sakkal Majalla" panose="020F0502020204030204" pitchFamily="2" charset="-78"/>
              </a:rPr>
              <a:t>SANCTIFICATION AND SEXUALITY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38BE7-6A1D-86AE-5FBB-5CD2FF7C8B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September 14,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A8289-F960-4608-F4D0-3373EB9C19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29404-4EEC-E64B-CF37-6849179ACC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419940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AFFF-527E-D9BE-F474-53E6D76D0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AB5A7-6184-205C-8BAC-84A9F2214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5F19-0D48-67BF-8A44-B294A490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1EBF0-3959-44B3-498D-0A9FE15E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C98ED-2F56-8CD5-A4CF-8C03BB10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7530-FC89-F652-CC91-9AD41CBE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F133B-8288-30A0-1D6E-9F2306A56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3087A-5F77-4052-E9B6-95C35E09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BFBB7-180F-611D-F19F-35954A4A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AE43F-9AC0-08BA-F852-59D9E3A5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18C5C-323D-06DA-BC48-496A42CB8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D8D05-8D84-E9FB-B3FA-DEDD42DBE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0B26C-B32F-53A4-C521-3E279F1C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6125-17EF-FA9B-4FB9-25E96E24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E150D-87AA-894A-A021-D27572B1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3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C82-94C5-6B43-90EC-4A11F27F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6F3D-8106-3851-7310-ACA0438D5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02537-80EA-3DE5-3C1D-BDD66881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827C0-636F-1870-EA9A-12F8C528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47387-5E81-28C6-709F-B81FFB21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BF72-F904-2558-6D7C-0CDE02AF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2484F-E67D-11C0-AE63-B0336390E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3227B-C84F-416D-92BB-473F952E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D0A58-27C8-BB76-92C3-642A2012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E21FB-0ECA-76F5-A290-2EE2B14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B9B7-501F-901B-263D-62E418F0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FEB5E-08B6-9566-9617-728D81902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741CE-B02A-8DB2-B9AD-D44DC3421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14F71-3716-64EE-EF60-EB2A098B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BDB2D-88BB-FDCD-A9E4-6B244B5E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7E3DB-648A-3734-F289-667D0271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F96E-BEC7-E400-7008-3E155DDB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A8E8-9F86-AAAE-BF25-9630530E6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A0650-1E36-D529-28E9-75F7665AD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D209A-3DC1-1A31-C6A0-FECDE176F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2ACFB-2F96-398E-DCBC-3436C834A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B38A7-15DE-70E8-3B32-15E35F8C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9991E-331A-CC67-1A7B-9A7661C2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15D8B-9560-2C5C-311F-0917FBF9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6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92F3-D732-4002-979A-EDD2F243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EC141-6114-870B-721E-D3E48792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1A90F-B714-B622-D239-AA04F78D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589CF-DA21-77DF-401A-D9DCE8C9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77460-A1D9-F656-61BA-28F52CDD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96109-1828-F665-ED59-114D2441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FA6E8-2085-0E36-6CD1-6C57821B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2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568C-AEA6-03A6-DDE7-06F388676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4468-CEAF-4B50-8B37-42FEE265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1BE73-8ECB-34D4-A2A3-A5737B7F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B4C7E-892D-F548-6BF6-F50CBA83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3E397-535D-F85E-CB59-D8A4DDB7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49216-B6E2-FAE8-AD80-110E1D28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0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93D0-466E-2D26-81CD-65398184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1F4C6-1BDE-E515-5403-99DD2E666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158A5-7434-7824-6D82-F1EBD2423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10338-CE8B-FA2B-DE50-3054BEAE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CE867-038F-D4A7-F036-D623E352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C236F-18CF-C07A-1542-3ACAF524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AAD134-A53B-0123-716F-7A99ADE7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DA120-03F9-79BE-62F4-FDD0A5E99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3A72D-2CA2-85CF-0C63-0DD8262D6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F66178-C1F4-4CFB-BE9F-2DDCB20A70A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83FE1-D230-211D-8C90-6B1AF8190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433E2-2E1D-1998-C468-B300F6492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E58FFD-ABB6-4C66-9C5F-D5F521C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green text&#10;&#10;AI-generated content may be incorrect.">
            <a:extLst>
              <a:ext uri="{FF2B5EF4-FFF2-40B4-BE49-F238E27FC236}">
                <a16:creationId xmlns:a16="http://schemas.microsoft.com/office/drawing/2014/main" id="{40BB6D85-5C51-96FB-3680-74F2B0A52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9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6C9A-DE3D-AA0D-BC72-DA582E20A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838ADB32-549C-F58C-04C8-4A0F56EBD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8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235C7-0234-FA4F-A1A7-DABB5894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ouple holding hands&#10;&#10;AI-generated content may be incorrect.">
            <a:extLst>
              <a:ext uri="{FF2B5EF4-FFF2-40B4-BE49-F238E27FC236}">
                <a16:creationId xmlns:a16="http://schemas.microsoft.com/office/drawing/2014/main" id="{1F0B1E4A-FEF3-15A8-F8E4-8543559E0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DFF81-2A2D-1429-1B2F-3BCA2BE1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ymbols&#10;&#10;AI-generated content may be incorrect.">
            <a:extLst>
              <a:ext uri="{FF2B5EF4-FFF2-40B4-BE49-F238E27FC236}">
                <a16:creationId xmlns:a16="http://schemas.microsoft.com/office/drawing/2014/main" id="{9734B005-92D5-1414-8FB7-0ADCAA435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A1DF4-C628-444F-D3C5-3B8E0B403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sign with text&#10;&#10;AI-generated content may be incorrect.">
            <a:extLst>
              <a:ext uri="{FF2B5EF4-FFF2-40B4-BE49-F238E27FC236}">
                <a16:creationId xmlns:a16="http://schemas.microsoft.com/office/drawing/2014/main" id="{77BF73CF-C3C0-F51A-0AAA-EABE93302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6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Daytona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2025-09-10T22:09:11Z</dcterms:created>
  <dcterms:modified xsi:type="dcterms:W3CDTF">2025-09-10T22:15:39Z</dcterms:modified>
</cp:coreProperties>
</file>